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94" r:id="rId3"/>
    <p:sldId id="258" r:id="rId4"/>
    <p:sldId id="286" r:id="rId5"/>
    <p:sldId id="300" r:id="rId6"/>
    <p:sldId id="295" r:id="rId7"/>
    <p:sldId id="277" r:id="rId8"/>
    <p:sldId id="293" r:id="rId9"/>
    <p:sldId id="297" r:id="rId10"/>
    <p:sldId id="299" r:id="rId11"/>
    <p:sldId id="301" r:id="rId12"/>
    <p:sldId id="302" r:id="rId13"/>
    <p:sldId id="303" r:id="rId14"/>
    <p:sldId id="304" r:id="rId15"/>
    <p:sldId id="305" r:id="rId16"/>
    <p:sldId id="296" r:id="rId17"/>
    <p:sldId id="298" r:id="rId18"/>
    <p:sldId id="30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>
        <p:scale>
          <a:sx n="125" d="100"/>
          <a:sy n="125" d="100"/>
        </p:scale>
        <p:origin x="12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2EAF8-FEE0-5E48-9F74-F472C80B574F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254AF-287A-F147-909F-2B3634DFE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352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801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285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15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702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80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332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986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309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481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189A-2ADC-4953-9C8B-F5DAD551F2A3}" type="datetimeFigureOut">
              <a:rPr lang="en-NZ" smtClean="0"/>
              <a:t>30/09/18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642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45384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Saint Matthew Island Blue King Crab Assessment </a:t>
            </a:r>
            <a:br>
              <a:rPr lang="en-US" dirty="0"/>
            </a:br>
            <a:r>
              <a:rPr lang="en-US" dirty="0"/>
              <a:t>Sept 2018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128899"/>
            <a:ext cx="7543800" cy="1073488"/>
          </a:xfrm>
        </p:spPr>
        <p:txBody>
          <a:bodyPr>
            <a:noAutofit/>
          </a:bodyPr>
          <a:lstStyle/>
          <a:p>
            <a:r>
              <a:rPr lang="en-US" sz="3600" dirty="0"/>
              <a:t>James Ianelli and </a:t>
            </a:r>
            <a:r>
              <a:rPr lang="en-US" sz="3600" dirty="0" err="1"/>
              <a:t>Jie</a:t>
            </a:r>
            <a:r>
              <a:rPr lang="en-US" sz="3600" dirty="0"/>
              <a:t> Zheng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2988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B36A-BE08-704A-9B7B-ADCB21EE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919"/>
            <a:ext cx="7886700" cy="1325563"/>
          </a:xfrm>
        </p:spPr>
        <p:txBody>
          <a:bodyPr/>
          <a:lstStyle/>
          <a:p>
            <a:r>
              <a:rPr lang="en-US" dirty="0"/>
              <a:t>Sensitivity to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A979-B49B-CE4B-AE0F-D39A6208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A8E8-CD9B-0C4B-AF34-875891AF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11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0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B36A-BE08-704A-9B7B-ADCB21EE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919"/>
            <a:ext cx="7886700" cy="1325563"/>
          </a:xfrm>
        </p:spPr>
        <p:txBody>
          <a:bodyPr/>
          <a:lstStyle/>
          <a:p>
            <a:r>
              <a:rPr lang="en-US" dirty="0"/>
              <a:t>Sensitivity to new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80454-F95E-AA4A-A852-BF167732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35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8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B36A-BE08-704A-9B7B-ADCB21EE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919"/>
            <a:ext cx="7886700" cy="1325563"/>
          </a:xfrm>
        </p:spPr>
        <p:txBody>
          <a:bodyPr/>
          <a:lstStyle/>
          <a:p>
            <a:r>
              <a:rPr lang="en-US" dirty="0"/>
              <a:t>Sensitivity to index series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9D6D7-CC1C-FC46-AE56-85FAF11B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25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1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B36A-BE08-704A-9B7B-ADCB21EE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919"/>
            <a:ext cx="7886700" cy="1325563"/>
          </a:xfrm>
        </p:spPr>
        <p:txBody>
          <a:bodyPr/>
          <a:lstStyle/>
          <a:p>
            <a:r>
              <a:rPr lang="en-US" dirty="0"/>
              <a:t>Sensitivity to index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4337F-1A10-E640-8CB5-302BAB73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20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0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D5D8-8D95-6147-A957-B70A6EF2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ADFG Survey fits for 3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8829-67D5-BF4A-8B51-333F2E11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5FE40-7997-DE4A-A0FA-A36801D1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25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8196-DC9D-7943-AF48-C1127C76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566"/>
            <a:ext cx="7886700" cy="1325563"/>
          </a:xfrm>
        </p:spPr>
        <p:txBody>
          <a:bodyPr/>
          <a:lstStyle/>
          <a:p>
            <a:r>
              <a:rPr lang="en-US" dirty="0"/>
              <a:t>Mature male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57019-5C62-564D-BAE1-7A5BE721D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27BF-FBEF-CF44-982A-1C8E5FD7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4E27-EC09-C347-A8C6-5FA60C46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i="1" dirty="0"/>
              <a:t>B</a:t>
            </a:r>
            <a:r>
              <a:rPr lang="en-US" i="1" baseline="-25000" dirty="0"/>
              <a:t>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66DB5-BDDE-2542-B7E5-82DCCCBC9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" y="1389055"/>
            <a:ext cx="9025918" cy="5265119"/>
          </a:xfrm>
        </p:spPr>
      </p:pic>
    </p:spTree>
    <p:extLst>
      <p:ext uri="{BB962C8B-B14F-4D97-AF65-F5344CB8AC3E}">
        <p14:creationId xmlns:p14="http://schemas.microsoft.com/office/powerpoint/2010/main" val="143436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8903-2E49-C34E-8E34-1939EAE9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79A-FDE4-5843-B2EF-1D405E3F8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Appendix C</a:t>
            </a:r>
          </a:p>
          <a:p>
            <a:endParaRPr lang="en-US" dirty="0"/>
          </a:p>
          <a:p>
            <a:r>
              <a:rPr lang="en-US" dirty="0"/>
              <a:t>Applied to NMFS</a:t>
            </a:r>
            <a:br>
              <a:rPr lang="en-US" dirty="0"/>
            </a:br>
            <a:r>
              <a:rPr lang="en-US" dirty="0"/>
              <a:t>trawl data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42599-5BA3-644E-AA9C-676F110D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0" y="0"/>
            <a:ext cx="5783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0A73-D583-AE46-96B3-FC249119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VAST alternative survey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A5DA2-3DDF-3B43-ABF5-E8EE5223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 w/ WC and other fish stock applications</a:t>
            </a:r>
          </a:p>
          <a:p>
            <a:r>
              <a:rPr lang="en-US" dirty="0"/>
              <a:t>Residuals and diagnostics good</a:t>
            </a:r>
          </a:p>
          <a:p>
            <a:pPr marL="0" indent="0">
              <a:buNone/>
            </a:pPr>
            <a:endParaRPr lang="en-US"/>
          </a:p>
          <a:p>
            <a:r>
              <a:rPr lang="en-US" dirty="0"/>
              <a:t>Scale issue a concern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0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N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8B068F-2891-C34D-97DF-F9B663DC3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" y="1559653"/>
            <a:ext cx="9025918" cy="5265119"/>
          </a:xfrm>
        </p:spPr>
      </p:pic>
    </p:spTree>
    <p:extLst>
      <p:ext uri="{BB962C8B-B14F-4D97-AF65-F5344CB8AC3E}">
        <p14:creationId xmlns:p14="http://schemas.microsoft.com/office/powerpoint/2010/main" val="103092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AF2B74-1756-E94C-AEF0-C7943ED8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8" y="70338"/>
            <a:ext cx="6787662" cy="6787662"/>
          </a:xfrm>
        </p:spPr>
      </p:pic>
    </p:spTree>
    <p:extLst>
      <p:ext uri="{BB962C8B-B14F-4D97-AF65-F5344CB8AC3E}">
        <p14:creationId xmlns:p14="http://schemas.microsoft.com/office/powerpoint/2010/main" val="78973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3703-89EA-6943-AFD1-F1C99C67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NMFS</a:t>
            </a:r>
            <a:br>
              <a:rPr lang="en-US" dirty="0"/>
            </a:br>
            <a:r>
              <a:rPr lang="en-US" dirty="0"/>
              <a:t>trawl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6DD3-3282-0F4C-ACAB-9BCD44D8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35FD0-101B-8048-84A7-C76E3D28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63" y="0"/>
            <a:ext cx="6374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625FA-8137-324D-AD30-E3DB07C3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SMBKC in </a:t>
            </a:r>
            <a:r>
              <a:rPr lang="en-US" dirty="0" err="1"/>
              <a:t>Gmacs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1978-2018</a:t>
            </a:r>
          </a:p>
          <a:p>
            <a:r>
              <a:rPr lang="en-US" dirty="0"/>
              <a:t>5 seasons</a:t>
            </a:r>
          </a:p>
          <a:p>
            <a:r>
              <a:rPr lang="en-US" dirty="0"/>
              <a:t>3 stages (90-104, 105-119, 120+)</a:t>
            </a:r>
          </a:p>
          <a:p>
            <a:r>
              <a:rPr lang="en-US" dirty="0"/>
              <a:t>1 sex, 1 shell type, 1 maturity class</a:t>
            </a:r>
          </a:p>
          <a:p>
            <a:r>
              <a:rPr lang="en-US" dirty="0"/>
              <a:t>3 fleets (pot, trawl </a:t>
            </a:r>
            <a:r>
              <a:rPr lang="en-US" dirty="0" err="1"/>
              <a:t>bycatch</a:t>
            </a:r>
            <a:r>
              <a:rPr lang="en-US" dirty="0"/>
              <a:t>, fixed </a:t>
            </a:r>
            <a:r>
              <a:rPr lang="en-US" dirty="0" err="1"/>
              <a:t>bycatch</a:t>
            </a:r>
            <a:r>
              <a:rPr lang="en-US" dirty="0"/>
              <a:t>)</a:t>
            </a:r>
          </a:p>
          <a:p>
            <a:r>
              <a:rPr lang="en-US" dirty="0"/>
              <a:t>2 surveys (NMFS trawl and ADF&amp;G pot CPUE) both in season 1</a:t>
            </a:r>
          </a:p>
          <a:p>
            <a:r>
              <a:rPr lang="en-US" dirty="0"/>
              <a:t>4 catch types (directed pot, pot discards, trawl bycatch, fixed bycatch)</a:t>
            </a:r>
          </a:p>
          <a:p>
            <a:r>
              <a:rPr lang="en-US" dirty="0"/>
              <a:t>3 size compositions (pot in season 2, NMFS trawl in season 1, ADF&amp;G pot in season 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0858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368402"/>
            <a:ext cx="7886700" cy="1325563"/>
          </a:xfrm>
        </p:spPr>
        <p:txBody>
          <a:bodyPr/>
          <a:lstStyle/>
          <a:p>
            <a:r>
              <a:rPr lang="en-US" dirty="0"/>
              <a:t>SMBKC dynamics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6422-305B-A143-B636-EF5DB6E9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758"/>
            <a:ext cx="9425021" cy="59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5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FF5A-795D-9548-96D7-62C29579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SMBKC Models evaluated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5551-F796-6643-8039-6386E5AE1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EDA1A-5AB0-9841-B4EE-ECAAA412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966"/>
            <a:ext cx="9144000" cy="33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2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3295</TotalTime>
  <Words>165</Words>
  <Application>Microsoft Macintosh PowerPoint</Application>
  <PresentationFormat>On-screen Show (4:3)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Saint Matthew Island Blue King Crab Assessment  Sept 2018</vt:lpstr>
      <vt:lpstr>Data</vt:lpstr>
      <vt:lpstr>Data</vt:lpstr>
      <vt:lpstr>PowerPoint Presentation</vt:lpstr>
      <vt:lpstr>NMFS trawl</vt:lpstr>
      <vt:lpstr>PowerPoint Presentation</vt:lpstr>
      <vt:lpstr>SMBKC in Gmacs</vt:lpstr>
      <vt:lpstr>SMBKC dynamics</vt:lpstr>
      <vt:lpstr>SMBKC Models evaluated</vt:lpstr>
      <vt:lpstr>Sensitivity to new data</vt:lpstr>
      <vt:lpstr>Sensitivity to new data</vt:lpstr>
      <vt:lpstr>Sensitivity to index series</vt:lpstr>
      <vt:lpstr>Sensitivity to index series</vt:lpstr>
      <vt:lpstr>ADFG Survey fits for 3 models</vt:lpstr>
      <vt:lpstr>Mature male biomass </vt:lpstr>
      <vt:lpstr>Dynamic B0</vt:lpstr>
      <vt:lpstr>VAST</vt:lpstr>
      <vt:lpstr>VAST alternative survey index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Saint Matthew Island Blue King Crab Assessment 2016</dc:title>
  <dc:creator>darcy</dc:creator>
  <cp:lastModifiedBy>Jim Ianelli</cp:lastModifiedBy>
  <cp:revision>111</cp:revision>
  <dcterms:created xsi:type="dcterms:W3CDTF">2016-05-05T04:25:58Z</dcterms:created>
  <dcterms:modified xsi:type="dcterms:W3CDTF">2018-10-01T16:11:19Z</dcterms:modified>
</cp:coreProperties>
</file>